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6" r:id="rId136"/>
    <p:sldId id="397" r:id="rId137"/>
    <p:sldId id="398" r:id="rId138"/>
    <p:sldId id="393" r:id="rId139"/>
    <p:sldId id="394" r:id="rId140"/>
    <p:sldId id="395" r:id="rId141"/>
    <p:sldId id="399" r:id="rId1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E2EF-D69B-94EB-4712-A02A235B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E93CF13-1675-6C82-7127-AC4997C1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MVC Web App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3F61E-12F8-51B1-BD17-98166A686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5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747A1AB-5D4D-B6C4-4CB3-476FB8F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AB2120-387F-F88B-0C2E-C66E48C8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347"/>
            <a:ext cx="5565573" cy="15325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08C2D6-4809-AF48-B6FE-09CA7CB3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4" y="2819897"/>
            <a:ext cx="6256424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BB677-F038-14FC-69AB-6255196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CB89D-ABFF-83FA-DF9D-A61B0FF7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5" y="1541527"/>
            <a:ext cx="736165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6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C813-B11E-F06D-942D-156287B4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82F7DD-5F2E-3F18-6E1C-6E8537A1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30" y="1544050"/>
            <a:ext cx="7360340" cy="5151600"/>
          </a:xfrm>
        </p:spPr>
      </p:pic>
    </p:spTree>
    <p:extLst>
      <p:ext uri="{BB962C8B-B14F-4D97-AF65-F5344CB8AC3E}">
        <p14:creationId xmlns:p14="http://schemas.microsoft.com/office/powerpoint/2010/main" val="30004255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0F19C-2BC1-161C-8470-A1E7F56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controller</a:t>
            </a:r>
            <a:r>
              <a:rPr lang="fr-FR" dirty="0"/>
              <a:t> and a </a:t>
            </a:r>
            <a:r>
              <a:rPr lang="fr-FR" dirty="0" err="1"/>
              <a:t>view</a:t>
            </a:r>
            <a:r>
              <a:rPr lang="fr-FR" dirty="0"/>
              <a:t> for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B8E80F-E58C-A3CF-9F7B-704F9B31B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4367606" cy="470898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"http://url1.com"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"http://url2.com"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asList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CB8997-12EB-D42C-B73F-4DA6C1262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82" y="1646804"/>
            <a:ext cx="5802166" cy="36009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&gt;Insert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&gt;Albums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albums.empty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&gt;No albums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found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:each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="album : ${albums}"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album.albumTitle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147F92-2BA8-97CF-90C2-19741F6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50" y="5395862"/>
            <a:ext cx="221963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46C1C-E6E7-ECAE-7FEB-43C94401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5417C3-A15A-79FD-8154-2797253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95" y="1681210"/>
            <a:ext cx="7632810" cy="4786472"/>
          </a:xfrm>
        </p:spPr>
      </p:pic>
    </p:spTree>
    <p:extLst>
      <p:ext uri="{BB962C8B-B14F-4D97-AF65-F5344CB8AC3E}">
        <p14:creationId xmlns:p14="http://schemas.microsoft.com/office/powerpoint/2010/main" val="27776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4D775-96A8-93B0-4F1F-A9FF6C3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69CE8-6697-4233-81FB-729A61C0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67107"/>
            <a:ext cx="11567160" cy="3010007"/>
          </a:xfrm>
        </p:spPr>
      </p:pic>
    </p:spTree>
    <p:extLst>
      <p:ext uri="{BB962C8B-B14F-4D97-AF65-F5344CB8AC3E}">
        <p14:creationId xmlns:p14="http://schemas.microsoft.com/office/powerpoint/2010/main" val="1396687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43AFE-A1FA-F5E0-9987-0587B579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40AFE4-0C56-B0E3-F952-B4E89F9B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72" y="1825625"/>
            <a:ext cx="8097856" cy="4351338"/>
          </a:xfrm>
        </p:spPr>
      </p:pic>
    </p:spTree>
    <p:extLst>
      <p:ext uri="{BB962C8B-B14F-4D97-AF65-F5344CB8AC3E}">
        <p14:creationId xmlns:p14="http://schemas.microsoft.com/office/powerpoint/2010/main" val="4033551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28D6A-B4B3-2A9A-020E-D96BB551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OAuth2.0 in web apps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3A4F00-2C8C-0DCC-1494-2754EA9C2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8090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we are using key cloack</a:t>
            </a:r>
            <a:b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jwk-set-uri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user-name-attribute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authorization-grant-type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webapp-code-flow-client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http://localhost:8090/login/oauth2/code/webapps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openid, profile, roles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248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21473-8E60-3829-32F2-9F70111F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4C977-B801-21BB-C6F8-E4A0C0E62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org.springframework.boot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spring-boot-starter-oauth2-client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spring-webflux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io.projectreactor.netty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reactor-netty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2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1DC6-AEE4-A5D1-A44D-3532970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and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bean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41983-10E5-0BB6-C830-BFC29BE70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5256" y="5654748"/>
            <a:ext cx="311764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new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8C94E1-B197-80A1-1C65-DC27A5A2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71910"/>
            <a:ext cx="5338321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OAuth2AuthorizedClient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loadAuthorizedClient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A6B2C0"/>
                </a:solidFill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getAuthorizedClientRegistrationId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"Principal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Bearer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exchange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getBody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C5FB3-4FD6-B3E2-B6AB-5253E60DB1D8}"/>
              </a:ext>
            </a:extLst>
          </p:cNvPr>
          <p:cNvSpPr/>
          <p:nvPr/>
        </p:nvSpPr>
        <p:spPr>
          <a:xfrm>
            <a:off x="1133856" y="3136392"/>
            <a:ext cx="496214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E03E6-2E4F-7650-A4C7-E933A0347B21}"/>
              </a:ext>
            </a:extLst>
          </p:cNvPr>
          <p:cNvSpPr txBox="1"/>
          <p:nvPr/>
        </p:nvSpPr>
        <p:spPr>
          <a:xfrm>
            <a:off x="6803136" y="1862114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authentication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SecurityContextHolder</a:t>
            </a:r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F6D426-9430-0F8A-3C5F-48F5E138BA2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016003"/>
            <a:ext cx="707136" cy="121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3A2CC-975D-F644-6DDE-CD43FAF55E4B}"/>
              </a:ext>
            </a:extLst>
          </p:cNvPr>
          <p:cNvSpPr/>
          <p:nvPr/>
        </p:nvSpPr>
        <p:spPr>
          <a:xfrm>
            <a:off x="1139952" y="4389480"/>
            <a:ext cx="3075432" cy="52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186B33-7D7B-D791-38B8-1087C6827C1D}"/>
              </a:ext>
            </a:extLst>
          </p:cNvPr>
          <p:cNvSpPr txBox="1"/>
          <p:nvPr/>
        </p:nvSpPr>
        <p:spPr>
          <a:xfrm>
            <a:off x="6802604" y="3391388"/>
            <a:ext cx="152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OidcToken</a:t>
            </a:r>
            <a:endParaRPr lang="fr-FR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76DDDA-A728-B2F7-88CE-664E6BF5CD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15384" y="3545277"/>
            <a:ext cx="2587220" cy="110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97122-A6D8-41D6-E2D0-13D5E06C5736}"/>
              </a:ext>
            </a:extLst>
          </p:cNvPr>
          <p:cNvSpPr/>
          <p:nvPr/>
        </p:nvSpPr>
        <p:spPr>
          <a:xfrm>
            <a:off x="1133856" y="4919471"/>
            <a:ext cx="4736592" cy="11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C93614-3830-05B9-E173-D6C9491C4020}"/>
              </a:ext>
            </a:extLst>
          </p:cNvPr>
          <p:cNvSpPr txBox="1"/>
          <p:nvPr/>
        </p:nvSpPr>
        <p:spPr>
          <a:xfrm>
            <a:off x="6802603" y="4523068"/>
            <a:ext cx="379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Calling </a:t>
            </a:r>
            <a:r>
              <a:rPr lang="fr-FR" sz="1400" dirty="0" err="1"/>
              <a:t>endpoint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</a:t>
            </a:r>
            <a:r>
              <a:rPr lang="fr-FR" sz="1400" dirty="0" err="1"/>
              <a:t>RestTemplate</a:t>
            </a:r>
            <a:r>
              <a:rPr lang="fr-FR" sz="1400" dirty="0"/>
              <a:t> &amp; JWT token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A7255E-DD23-3823-8365-C02E37B15C7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870448" y="4676957"/>
            <a:ext cx="932155" cy="79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38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03BD3-361B-1922-A596-7B9DA96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A51B0-4F83-4BD0-F7F9-F9307BC7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575"/>
            <a:ext cx="3000794" cy="4286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BD1022-559C-4217-BB03-095A2956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5" y="2813805"/>
            <a:ext cx="3986600" cy="3063313"/>
          </a:xfrm>
          <a:prstGeom prst="rect">
            <a:avLst/>
          </a:prstGeom>
        </p:spPr>
      </p:pic>
      <p:sp>
        <p:nvSpPr>
          <p:cNvPr id="8" name="Flèche : angle droit 7">
            <a:extLst>
              <a:ext uri="{FF2B5EF4-FFF2-40B4-BE49-F238E27FC236}">
                <a16:creationId xmlns:a16="http://schemas.microsoft.com/office/drawing/2014/main" id="{7E1B0240-DB78-24D8-8AA7-F165B684F293}"/>
              </a:ext>
            </a:extLst>
          </p:cNvPr>
          <p:cNvSpPr/>
          <p:nvPr/>
        </p:nvSpPr>
        <p:spPr>
          <a:xfrm rot="5400000">
            <a:off x="1924812" y="2651760"/>
            <a:ext cx="777240" cy="77724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23B10950-8F9C-8BE6-E1AB-9A9252C161BA}"/>
              </a:ext>
            </a:extLst>
          </p:cNvPr>
          <p:cNvSpPr/>
          <p:nvPr/>
        </p:nvSpPr>
        <p:spPr>
          <a:xfrm flipV="1">
            <a:off x="7549445" y="3760244"/>
            <a:ext cx="777600" cy="777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31235E-E539-47EC-8EC7-4EE70BC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74" y="4836823"/>
            <a:ext cx="481079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10807</TotalTime>
  <Words>5693</Words>
  <Application>Microsoft Office PowerPoint</Application>
  <PresentationFormat>Grand écran</PresentationFormat>
  <Paragraphs>461</Paragraphs>
  <Slides>141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  <vt:lpstr>OAuth 2.0 in MVC Web App</vt:lpstr>
      <vt:lpstr>Introduction </vt:lpstr>
      <vt:lpstr>Creating a MVC Web Application</vt:lpstr>
      <vt:lpstr>Creating a MVC Web Application</vt:lpstr>
      <vt:lpstr>Creating a controller and a view for test</vt:lpstr>
      <vt:lpstr>Creating Keycloak client</vt:lpstr>
      <vt:lpstr>Creating Keycloak client</vt:lpstr>
      <vt:lpstr>Creating Keycloak client</vt:lpstr>
      <vt:lpstr>Configuring OAuth2.0 in web apps</vt:lpstr>
      <vt:lpstr>Adding dependencies</vt:lpstr>
      <vt:lpstr>Updating controller and adding bean</vt:lpstr>
      <vt:lpstr>Testing web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60</cp:revision>
  <dcterms:created xsi:type="dcterms:W3CDTF">2025-05-04T05:41:01Z</dcterms:created>
  <dcterms:modified xsi:type="dcterms:W3CDTF">2025-05-11T17:48:13Z</dcterms:modified>
</cp:coreProperties>
</file>